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36" r:id="rId3"/>
    <p:sldId id="337" r:id="rId4"/>
    <p:sldId id="333" r:id="rId5"/>
    <p:sldId id="334" r:id="rId6"/>
    <p:sldId id="338" r:id="rId7"/>
    <p:sldId id="339" r:id="rId8"/>
  </p:sldIdLst>
  <p:sldSz cx="12192000" cy="6858000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 userDrawn="1">
          <p15:clr>
            <a:srgbClr val="A4A3A4"/>
          </p15:clr>
        </p15:guide>
        <p15:guide id="2" pos="8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6CB"/>
    <a:srgbClr val="D9ECFF"/>
    <a:srgbClr val="C1E0FF"/>
    <a:srgbClr val="D1E8FF"/>
    <a:srgbClr val="F3F9FF"/>
    <a:srgbClr val="F7FBFF"/>
    <a:srgbClr val="B3D9FF"/>
    <a:srgbClr val="99CCFF"/>
    <a:srgbClr val="E6E3D2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72" autoAdjust="0"/>
    <p:restoredTop sz="94660" autoAdjust="0"/>
  </p:normalViewPr>
  <p:slideViewPr>
    <p:cSldViewPr showGuides="1">
      <p:cViewPr varScale="1">
        <p:scale>
          <a:sx n="108" d="100"/>
          <a:sy n="108" d="100"/>
        </p:scale>
        <p:origin x="126" y="180"/>
      </p:cViewPr>
      <p:guideLst>
        <p:guide orient="horz" pos="2659"/>
        <p:guide pos="82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4253" y="-91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82F37-A4C1-426C-960F-0802D2634CA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70F7BE2F-E5B2-4ACB-8409-E2AB75E46947}">
      <dgm:prSet phldrT="[Text]"/>
      <dgm:spPr>
        <a:solidFill>
          <a:schemeClr val="bg1"/>
        </a:solidFill>
        <a:ln w="6350">
          <a:solidFill>
            <a:schemeClr val="accent1"/>
          </a:solidFill>
        </a:ln>
      </dgm:spPr>
      <dgm:t>
        <a:bodyPr/>
        <a:lstStyle/>
        <a:p>
          <a:endParaRPr lang="de-CH" dirty="0"/>
        </a:p>
      </dgm:t>
    </dgm:pt>
    <dgm:pt modelId="{91AEDE35-8F62-4B58-B833-A9AC48EDB915}" type="parTrans" cxnId="{2A64E837-8BF2-4E29-8A16-774529541CBD}">
      <dgm:prSet/>
      <dgm:spPr/>
      <dgm:t>
        <a:bodyPr/>
        <a:lstStyle/>
        <a:p>
          <a:endParaRPr lang="de-CH"/>
        </a:p>
      </dgm:t>
    </dgm:pt>
    <dgm:pt modelId="{BAF9ADCD-88BB-4D6D-BA9B-3699F7999690}" type="sibTrans" cxnId="{2A64E837-8BF2-4E29-8A16-774529541CBD}">
      <dgm:prSet/>
      <dgm:spPr/>
      <dgm:t>
        <a:bodyPr/>
        <a:lstStyle/>
        <a:p>
          <a:endParaRPr lang="de-CH"/>
        </a:p>
      </dgm:t>
    </dgm:pt>
    <dgm:pt modelId="{5CEDE4E0-E57C-4348-AEA5-646B76DEB21B}">
      <dgm:prSet phldrT="[Text]"/>
      <dgm:spPr/>
      <dgm:t>
        <a:bodyPr/>
        <a:lstStyle/>
        <a:p>
          <a:r>
            <a:rPr lang="de-CH" dirty="0" smtClean="0"/>
            <a:t>Migration / Integration</a:t>
          </a:r>
          <a:endParaRPr lang="de-CH" dirty="0"/>
        </a:p>
      </dgm:t>
    </dgm:pt>
    <dgm:pt modelId="{4204AD4C-D036-4D4D-A1B9-EEDEA07A4113}" type="parTrans" cxnId="{28BE7935-1B2E-4EDE-8FEB-5001803F0475}">
      <dgm:prSet/>
      <dgm:spPr/>
      <dgm:t>
        <a:bodyPr/>
        <a:lstStyle/>
        <a:p>
          <a:endParaRPr lang="de-CH"/>
        </a:p>
      </dgm:t>
    </dgm:pt>
    <dgm:pt modelId="{3B50036B-4B5E-45BE-B56E-65142E09EF26}" type="sibTrans" cxnId="{28BE7935-1B2E-4EDE-8FEB-5001803F0475}">
      <dgm:prSet/>
      <dgm:spPr/>
      <dgm:t>
        <a:bodyPr/>
        <a:lstStyle/>
        <a:p>
          <a:endParaRPr lang="de-CH"/>
        </a:p>
      </dgm:t>
    </dgm:pt>
    <dgm:pt modelId="{E0BE6FC9-98C2-4AC2-93FE-17E33359BB04}">
      <dgm:prSet phldrT="[Text]"/>
      <dgm:spPr/>
      <dgm:t>
        <a:bodyPr/>
        <a:lstStyle/>
        <a:p>
          <a:r>
            <a:rPr lang="de-CH" dirty="0" smtClean="0"/>
            <a:t>Quartierarbeit</a:t>
          </a:r>
          <a:endParaRPr lang="de-CH" dirty="0"/>
        </a:p>
      </dgm:t>
    </dgm:pt>
    <dgm:pt modelId="{2C26D65A-C9C0-4718-8B71-9A9C58E4B67C}" type="parTrans" cxnId="{023DFD04-0DA2-44A3-B171-9528019F108A}">
      <dgm:prSet/>
      <dgm:spPr/>
      <dgm:t>
        <a:bodyPr/>
        <a:lstStyle/>
        <a:p>
          <a:endParaRPr lang="de-CH"/>
        </a:p>
      </dgm:t>
    </dgm:pt>
    <dgm:pt modelId="{3381B4ED-2C9D-4203-BB47-FE5E00B7759F}" type="sibTrans" cxnId="{023DFD04-0DA2-44A3-B171-9528019F108A}">
      <dgm:prSet/>
      <dgm:spPr/>
      <dgm:t>
        <a:bodyPr/>
        <a:lstStyle/>
        <a:p>
          <a:endParaRPr lang="de-CH"/>
        </a:p>
      </dgm:t>
    </dgm:pt>
    <dgm:pt modelId="{F196F6C1-6831-4BF2-95E4-88611D15B553}">
      <dgm:prSet phldrT="[Text]"/>
      <dgm:spPr/>
      <dgm:t>
        <a:bodyPr/>
        <a:lstStyle/>
        <a:p>
          <a:r>
            <a:rPr lang="de-CH" dirty="0" smtClean="0"/>
            <a:t>Offene Jugendarbeit</a:t>
          </a:r>
          <a:endParaRPr lang="de-CH" dirty="0"/>
        </a:p>
      </dgm:t>
    </dgm:pt>
    <dgm:pt modelId="{6872CD36-E18B-4D15-B037-8D753F9724B2}" type="parTrans" cxnId="{D7A856D7-50DB-46D2-A17D-ADB198AA0808}">
      <dgm:prSet/>
      <dgm:spPr/>
      <dgm:t>
        <a:bodyPr/>
        <a:lstStyle/>
        <a:p>
          <a:endParaRPr lang="de-CH"/>
        </a:p>
      </dgm:t>
    </dgm:pt>
    <dgm:pt modelId="{39616AEA-D087-4230-B747-43B20036442F}" type="sibTrans" cxnId="{D7A856D7-50DB-46D2-A17D-ADB198AA0808}">
      <dgm:prSet/>
      <dgm:spPr/>
      <dgm:t>
        <a:bodyPr/>
        <a:lstStyle/>
        <a:p>
          <a:endParaRPr lang="de-CH"/>
        </a:p>
      </dgm:t>
    </dgm:pt>
    <dgm:pt modelId="{C90055AB-169E-48EA-85B1-BA3E01647E12}">
      <dgm:prSet phldrT="[Text]"/>
      <dgm:spPr/>
      <dgm:t>
        <a:bodyPr/>
        <a:lstStyle/>
        <a:p>
          <a:r>
            <a:rPr lang="de-CH" dirty="0" smtClean="0"/>
            <a:t>4. Lebensalter</a:t>
          </a:r>
          <a:endParaRPr lang="de-CH" dirty="0"/>
        </a:p>
      </dgm:t>
    </dgm:pt>
    <dgm:pt modelId="{EC2D5321-7049-4218-A0E6-75B273D9DAC6}" type="parTrans" cxnId="{1C133B4C-41F7-4956-B4C4-36B51D3EAD15}">
      <dgm:prSet/>
      <dgm:spPr/>
      <dgm:t>
        <a:bodyPr/>
        <a:lstStyle/>
        <a:p>
          <a:endParaRPr lang="de-CH"/>
        </a:p>
      </dgm:t>
    </dgm:pt>
    <dgm:pt modelId="{999B9B4F-555E-4533-A05D-58233AACEA03}" type="sibTrans" cxnId="{1C133B4C-41F7-4956-B4C4-36B51D3EAD15}">
      <dgm:prSet/>
      <dgm:spPr/>
      <dgm:t>
        <a:bodyPr/>
        <a:lstStyle/>
        <a:p>
          <a:endParaRPr lang="de-CH"/>
        </a:p>
      </dgm:t>
    </dgm:pt>
    <dgm:pt modelId="{A32B12DC-FFF0-405B-ADDD-3C2830E5E6E0}">
      <dgm:prSet phldrT="[Text]"/>
      <dgm:spPr/>
      <dgm:t>
        <a:bodyPr/>
        <a:lstStyle/>
        <a:p>
          <a:r>
            <a:rPr lang="de-CH" dirty="0" smtClean="0"/>
            <a:t>Sozialberatung</a:t>
          </a:r>
          <a:endParaRPr lang="de-CH" dirty="0"/>
        </a:p>
      </dgm:t>
    </dgm:pt>
    <dgm:pt modelId="{2C6B069A-C929-4237-BAA3-8904EC258E63}" type="parTrans" cxnId="{B9F6338E-B969-4537-A1F6-E263DC80B2AE}">
      <dgm:prSet/>
      <dgm:spPr/>
      <dgm:t>
        <a:bodyPr/>
        <a:lstStyle/>
        <a:p>
          <a:endParaRPr lang="de-CH"/>
        </a:p>
      </dgm:t>
    </dgm:pt>
    <dgm:pt modelId="{3314A70C-536A-481E-B487-DDD91763A18D}" type="sibTrans" cxnId="{B9F6338E-B969-4537-A1F6-E263DC80B2AE}">
      <dgm:prSet/>
      <dgm:spPr/>
      <dgm:t>
        <a:bodyPr/>
        <a:lstStyle/>
        <a:p>
          <a:endParaRPr lang="de-CH"/>
        </a:p>
      </dgm:t>
    </dgm:pt>
    <dgm:pt modelId="{2CE9E642-10C0-43CC-8E04-815E4EC10DBE}">
      <dgm:prSet phldrT="[Text]"/>
      <dgm:spPr/>
      <dgm:t>
        <a:bodyPr/>
        <a:lstStyle/>
        <a:p>
          <a:r>
            <a:rPr lang="de-CH" dirty="0" smtClean="0"/>
            <a:t>Nachhaltige Entwicklung</a:t>
          </a:r>
          <a:endParaRPr lang="de-CH" dirty="0"/>
        </a:p>
      </dgm:t>
    </dgm:pt>
    <dgm:pt modelId="{21DF3900-07FE-4B85-AFCC-A5884887378D}" type="parTrans" cxnId="{44463B2C-89B8-4A79-8AE4-435BF15A9078}">
      <dgm:prSet/>
      <dgm:spPr/>
      <dgm:t>
        <a:bodyPr/>
        <a:lstStyle/>
        <a:p>
          <a:endParaRPr lang="de-CH"/>
        </a:p>
      </dgm:t>
    </dgm:pt>
    <dgm:pt modelId="{BA0C6622-AA85-4B60-B7D0-A4C81170D01E}" type="sibTrans" cxnId="{44463B2C-89B8-4A79-8AE4-435BF15A9078}">
      <dgm:prSet/>
      <dgm:spPr/>
      <dgm:t>
        <a:bodyPr/>
        <a:lstStyle/>
        <a:p>
          <a:endParaRPr lang="de-CH"/>
        </a:p>
      </dgm:t>
    </dgm:pt>
    <dgm:pt modelId="{0EB33190-2FAB-4607-8A8D-3D6EA498FBE6}" type="pres">
      <dgm:prSet presAssocID="{C9D82F37-A4C1-426C-960F-0802D2634C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B8C32A3F-3D5E-4730-B039-54CDD1D406D3}" type="pres">
      <dgm:prSet presAssocID="{70F7BE2F-E5B2-4ACB-8409-E2AB75E46947}" presName="centerShape" presStyleLbl="node0" presStyleIdx="0" presStyleCnt="1" custScaleX="134072" custScaleY="134072"/>
      <dgm:spPr/>
      <dgm:t>
        <a:bodyPr/>
        <a:lstStyle/>
        <a:p>
          <a:endParaRPr lang="de-CH"/>
        </a:p>
      </dgm:t>
    </dgm:pt>
    <dgm:pt modelId="{2088B46A-1B6D-4CF5-A8B0-3B77E01233F6}" type="pres">
      <dgm:prSet presAssocID="{4204AD4C-D036-4D4D-A1B9-EEDEA07A4113}" presName="Name9" presStyleLbl="parChTrans1D2" presStyleIdx="0" presStyleCnt="6"/>
      <dgm:spPr/>
      <dgm:t>
        <a:bodyPr/>
        <a:lstStyle/>
        <a:p>
          <a:endParaRPr lang="de-CH"/>
        </a:p>
      </dgm:t>
    </dgm:pt>
    <dgm:pt modelId="{AEBAC066-FA57-4C9B-B377-707319C9C0A2}" type="pres">
      <dgm:prSet presAssocID="{4204AD4C-D036-4D4D-A1B9-EEDEA07A4113}" presName="connTx" presStyleLbl="parChTrans1D2" presStyleIdx="0" presStyleCnt="6"/>
      <dgm:spPr/>
      <dgm:t>
        <a:bodyPr/>
        <a:lstStyle/>
        <a:p>
          <a:endParaRPr lang="de-CH"/>
        </a:p>
      </dgm:t>
    </dgm:pt>
    <dgm:pt modelId="{29B0F1B2-511E-4767-A936-26B74724A96F}" type="pres">
      <dgm:prSet presAssocID="{5CEDE4E0-E57C-4348-AEA5-646B76DEB21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40B36D0-97C5-4287-8E1D-B344C86382BC}" type="pres">
      <dgm:prSet presAssocID="{2C26D65A-C9C0-4718-8B71-9A9C58E4B67C}" presName="Name9" presStyleLbl="parChTrans1D2" presStyleIdx="1" presStyleCnt="6"/>
      <dgm:spPr/>
      <dgm:t>
        <a:bodyPr/>
        <a:lstStyle/>
        <a:p>
          <a:endParaRPr lang="de-CH"/>
        </a:p>
      </dgm:t>
    </dgm:pt>
    <dgm:pt modelId="{5D28F512-9E24-4662-9D0F-4D4396797875}" type="pres">
      <dgm:prSet presAssocID="{2C26D65A-C9C0-4718-8B71-9A9C58E4B67C}" presName="connTx" presStyleLbl="parChTrans1D2" presStyleIdx="1" presStyleCnt="6"/>
      <dgm:spPr/>
      <dgm:t>
        <a:bodyPr/>
        <a:lstStyle/>
        <a:p>
          <a:endParaRPr lang="de-CH"/>
        </a:p>
      </dgm:t>
    </dgm:pt>
    <dgm:pt modelId="{5AC02E41-90A0-40A9-A9EF-3D0D7FF73E8F}" type="pres">
      <dgm:prSet presAssocID="{E0BE6FC9-98C2-4AC2-93FE-17E33359BB0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0EECF1D-E9D1-4CFD-B86C-78D1368A626A}" type="pres">
      <dgm:prSet presAssocID="{6872CD36-E18B-4D15-B037-8D753F9724B2}" presName="Name9" presStyleLbl="parChTrans1D2" presStyleIdx="2" presStyleCnt="6"/>
      <dgm:spPr/>
      <dgm:t>
        <a:bodyPr/>
        <a:lstStyle/>
        <a:p>
          <a:endParaRPr lang="de-CH"/>
        </a:p>
      </dgm:t>
    </dgm:pt>
    <dgm:pt modelId="{3A444E30-24D4-40C1-80C6-5A040F012E9B}" type="pres">
      <dgm:prSet presAssocID="{6872CD36-E18B-4D15-B037-8D753F9724B2}" presName="connTx" presStyleLbl="parChTrans1D2" presStyleIdx="2" presStyleCnt="6"/>
      <dgm:spPr/>
      <dgm:t>
        <a:bodyPr/>
        <a:lstStyle/>
        <a:p>
          <a:endParaRPr lang="de-CH"/>
        </a:p>
      </dgm:t>
    </dgm:pt>
    <dgm:pt modelId="{67ED374F-AD6B-4123-AC21-0257EE5E4718}" type="pres">
      <dgm:prSet presAssocID="{F196F6C1-6831-4BF2-95E4-88611D15B55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77CD771-C87C-4865-B55F-206AA524C692}" type="pres">
      <dgm:prSet presAssocID="{EC2D5321-7049-4218-A0E6-75B273D9DAC6}" presName="Name9" presStyleLbl="parChTrans1D2" presStyleIdx="3" presStyleCnt="6"/>
      <dgm:spPr/>
      <dgm:t>
        <a:bodyPr/>
        <a:lstStyle/>
        <a:p>
          <a:endParaRPr lang="de-CH"/>
        </a:p>
      </dgm:t>
    </dgm:pt>
    <dgm:pt modelId="{004BFCD2-9B68-4A23-89E7-E126210D67E1}" type="pres">
      <dgm:prSet presAssocID="{EC2D5321-7049-4218-A0E6-75B273D9DAC6}" presName="connTx" presStyleLbl="parChTrans1D2" presStyleIdx="3" presStyleCnt="6"/>
      <dgm:spPr/>
      <dgm:t>
        <a:bodyPr/>
        <a:lstStyle/>
        <a:p>
          <a:endParaRPr lang="de-CH"/>
        </a:p>
      </dgm:t>
    </dgm:pt>
    <dgm:pt modelId="{543F4960-B30E-4503-820E-DC358C343C23}" type="pres">
      <dgm:prSet presAssocID="{C90055AB-169E-48EA-85B1-BA3E01647E1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D7202C5-5BC8-4104-A282-7779D400F297}" type="pres">
      <dgm:prSet presAssocID="{2C6B069A-C929-4237-BAA3-8904EC258E63}" presName="Name9" presStyleLbl="parChTrans1D2" presStyleIdx="4" presStyleCnt="6"/>
      <dgm:spPr/>
      <dgm:t>
        <a:bodyPr/>
        <a:lstStyle/>
        <a:p>
          <a:endParaRPr lang="de-CH"/>
        </a:p>
      </dgm:t>
    </dgm:pt>
    <dgm:pt modelId="{3558F297-8209-4414-814D-12CFB27431BA}" type="pres">
      <dgm:prSet presAssocID="{2C6B069A-C929-4237-BAA3-8904EC258E63}" presName="connTx" presStyleLbl="parChTrans1D2" presStyleIdx="4" presStyleCnt="6"/>
      <dgm:spPr/>
      <dgm:t>
        <a:bodyPr/>
        <a:lstStyle/>
        <a:p>
          <a:endParaRPr lang="de-CH"/>
        </a:p>
      </dgm:t>
    </dgm:pt>
    <dgm:pt modelId="{9E371C14-90A3-4A20-9F2F-9AC799305EFA}" type="pres">
      <dgm:prSet presAssocID="{A32B12DC-FFF0-405B-ADDD-3C2830E5E6E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BFD0D5C2-E6CC-4991-9626-5224CA190A45}" type="pres">
      <dgm:prSet presAssocID="{21DF3900-07FE-4B85-AFCC-A5884887378D}" presName="Name9" presStyleLbl="parChTrans1D2" presStyleIdx="5" presStyleCnt="6"/>
      <dgm:spPr/>
      <dgm:t>
        <a:bodyPr/>
        <a:lstStyle/>
        <a:p>
          <a:endParaRPr lang="de-DE"/>
        </a:p>
      </dgm:t>
    </dgm:pt>
    <dgm:pt modelId="{40F62D01-6676-4B34-9348-1A4AAEB555E1}" type="pres">
      <dgm:prSet presAssocID="{21DF3900-07FE-4B85-AFCC-A5884887378D}" presName="connTx" presStyleLbl="parChTrans1D2" presStyleIdx="5" presStyleCnt="6"/>
      <dgm:spPr/>
      <dgm:t>
        <a:bodyPr/>
        <a:lstStyle/>
        <a:p>
          <a:endParaRPr lang="de-DE"/>
        </a:p>
      </dgm:t>
    </dgm:pt>
    <dgm:pt modelId="{63C8801D-CF4B-4088-94DE-0040C1E8B3D3}" type="pres">
      <dgm:prSet presAssocID="{2CE9E642-10C0-43CC-8E04-815E4EC10DB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B5C65F69-6006-446F-BB78-C0A33445239F}" type="presOf" srcId="{21DF3900-07FE-4B85-AFCC-A5884887378D}" destId="{40F62D01-6676-4B34-9348-1A4AAEB555E1}" srcOrd="1" destOrd="0" presId="urn:microsoft.com/office/officeart/2005/8/layout/radial1"/>
    <dgm:cxn modelId="{14D2FDC8-311A-4672-9FE0-689680D14D5E}" type="presOf" srcId="{A32B12DC-FFF0-405B-ADDD-3C2830E5E6E0}" destId="{9E371C14-90A3-4A20-9F2F-9AC799305EFA}" srcOrd="0" destOrd="0" presId="urn:microsoft.com/office/officeart/2005/8/layout/radial1"/>
    <dgm:cxn modelId="{6EE7E236-AD3E-48FE-B798-BD951F25C2C7}" type="presOf" srcId="{4204AD4C-D036-4D4D-A1B9-EEDEA07A4113}" destId="{AEBAC066-FA57-4C9B-B377-707319C9C0A2}" srcOrd="1" destOrd="0" presId="urn:microsoft.com/office/officeart/2005/8/layout/radial1"/>
    <dgm:cxn modelId="{6740F16A-5A8C-4E9A-B0F9-7E29E8E032E6}" type="presOf" srcId="{2C6B069A-C929-4237-BAA3-8904EC258E63}" destId="{9D7202C5-5BC8-4104-A282-7779D400F297}" srcOrd="0" destOrd="0" presId="urn:microsoft.com/office/officeart/2005/8/layout/radial1"/>
    <dgm:cxn modelId="{095F8F18-55C8-4AD4-962C-7CDB3E80C9EB}" type="presOf" srcId="{C9D82F37-A4C1-426C-960F-0802D2634CA2}" destId="{0EB33190-2FAB-4607-8A8D-3D6EA498FBE6}" srcOrd="0" destOrd="0" presId="urn:microsoft.com/office/officeart/2005/8/layout/radial1"/>
    <dgm:cxn modelId="{68184BD0-EE4E-40E3-A899-C4F86723430D}" type="presOf" srcId="{EC2D5321-7049-4218-A0E6-75B273D9DAC6}" destId="{A77CD771-C87C-4865-B55F-206AA524C692}" srcOrd="0" destOrd="0" presId="urn:microsoft.com/office/officeart/2005/8/layout/radial1"/>
    <dgm:cxn modelId="{EC98984C-7D52-4A8C-BECD-5F8A57E5158F}" type="presOf" srcId="{E0BE6FC9-98C2-4AC2-93FE-17E33359BB04}" destId="{5AC02E41-90A0-40A9-A9EF-3D0D7FF73E8F}" srcOrd="0" destOrd="0" presId="urn:microsoft.com/office/officeart/2005/8/layout/radial1"/>
    <dgm:cxn modelId="{84AFA09D-9768-4084-814A-057DD327FF70}" type="presOf" srcId="{70F7BE2F-E5B2-4ACB-8409-E2AB75E46947}" destId="{B8C32A3F-3D5E-4730-B039-54CDD1D406D3}" srcOrd="0" destOrd="0" presId="urn:microsoft.com/office/officeart/2005/8/layout/radial1"/>
    <dgm:cxn modelId="{4221731C-04BF-488B-90F0-E4D8E0F2D882}" type="presOf" srcId="{2CE9E642-10C0-43CC-8E04-815E4EC10DBE}" destId="{63C8801D-CF4B-4088-94DE-0040C1E8B3D3}" srcOrd="0" destOrd="0" presId="urn:microsoft.com/office/officeart/2005/8/layout/radial1"/>
    <dgm:cxn modelId="{F69F2BBB-B3F8-4953-A227-B2480F62C7D2}" type="presOf" srcId="{2C26D65A-C9C0-4718-8B71-9A9C58E4B67C}" destId="{040B36D0-97C5-4287-8E1D-B344C86382BC}" srcOrd="0" destOrd="0" presId="urn:microsoft.com/office/officeart/2005/8/layout/radial1"/>
    <dgm:cxn modelId="{9C136E25-1A62-4ECC-B44C-FF3BA79593B2}" type="presOf" srcId="{6872CD36-E18B-4D15-B037-8D753F9724B2}" destId="{00EECF1D-E9D1-4CFD-B86C-78D1368A626A}" srcOrd="0" destOrd="0" presId="urn:microsoft.com/office/officeart/2005/8/layout/radial1"/>
    <dgm:cxn modelId="{B9F6338E-B969-4537-A1F6-E263DC80B2AE}" srcId="{70F7BE2F-E5B2-4ACB-8409-E2AB75E46947}" destId="{A32B12DC-FFF0-405B-ADDD-3C2830E5E6E0}" srcOrd="4" destOrd="0" parTransId="{2C6B069A-C929-4237-BAA3-8904EC258E63}" sibTransId="{3314A70C-536A-481E-B487-DDD91763A18D}"/>
    <dgm:cxn modelId="{1C133B4C-41F7-4956-B4C4-36B51D3EAD15}" srcId="{70F7BE2F-E5B2-4ACB-8409-E2AB75E46947}" destId="{C90055AB-169E-48EA-85B1-BA3E01647E12}" srcOrd="3" destOrd="0" parTransId="{EC2D5321-7049-4218-A0E6-75B273D9DAC6}" sibTransId="{999B9B4F-555E-4533-A05D-58233AACEA03}"/>
    <dgm:cxn modelId="{023DFD04-0DA2-44A3-B171-9528019F108A}" srcId="{70F7BE2F-E5B2-4ACB-8409-E2AB75E46947}" destId="{E0BE6FC9-98C2-4AC2-93FE-17E33359BB04}" srcOrd="1" destOrd="0" parTransId="{2C26D65A-C9C0-4718-8B71-9A9C58E4B67C}" sibTransId="{3381B4ED-2C9D-4203-BB47-FE5E00B7759F}"/>
    <dgm:cxn modelId="{62184605-EF3E-488D-AA12-8663A52C67AD}" type="presOf" srcId="{EC2D5321-7049-4218-A0E6-75B273D9DAC6}" destId="{004BFCD2-9B68-4A23-89E7-E126210D67E1}" srcOrd="1" destOrd="0" presId="urn:microsoft.com/office/officeart/2005/8/layout/radial1"/>
    <dgm:cxn modelId="{9A380140-27E3-4A92-88E0-80E60AF56815}" type="presOf" srcId="{6872CD36-E18B-4D15-B037-8D753F9724B2}" destId="{3A444E30-24D4-40C1-80C6-5A040F012E9B}" srcOrd="1" destOrd="0" presId="urn:microsoft.com/office/officeart/2005/8/layout/radial1"/>
    <dgm:cxn modelId="{E1165BCB-966A-4197-B1AE-DE5D1CB60650}" type="presOf" srcId="{4204AD4C-D036-4D4D-A1B9-EEDEA07A4113}" destId="{2088B46A-1B6D-4CF5-A8B0-3B77E01233F6}" srcOrd="0" destOrd="0" presId="urn:microsoft.com/office/officeart/2005/8/layout/radial1"/>
    <dgm:cxn modelId="{48855EEF-98A3-4E89-AA86-177E06CBD7FA}" type="presOf" srcId="{21DF3900-07FE-4B85-AFCC-A5884887378D}" destId="{BFD0D5C2-E6CC-4991-9626-5224CA190A45}" srcOrd="0" destOrd="0" presId="urn:microsoft.com/office/officeart/2005/8/layout/radial1"/>
    <dgm:cxn modelId="{5D3050E9-65F7-4B3F-888F-F6E6708FEE3B}" type="presOf" srcId="{2C6B069A-C929-4237-BAA3-8904EC258E63}" destId="{3558F297-8209-4414-814D-12CFB27431BA}" srcOrd="1" destOrd="0" presId="urn:microsoft.com/office/officeart/2005/8/layout/radial1"/>
    <dgm:cxn modelId="{28BE7935-1B2E-4EDE-8FEB-5001803F0475}" srcId="{70F7BE2F-E5B2-4ACB-8409-E2AB75E46947}" destId="{5CEDE4E0-E57C-4348-AEA5-646B76DEB21B}" srcOrd="0" destOrd="0" parTransId="{4204AD4C-D036-4D4D-A1B9-EEDEA07A4113}" sibTransId="{3B50036B-4B5E-45BE-B56E-65142E09EF26}"/>
    <dgm:cxn modelId="{83DDF2C8-8DD1-46E6-9E79-A429DDB384EA}" type="presOf" srcId="{5CEDE4E0-E57C-4348-AEA5-646B76DEB21B}" destId="{29B0F1B2-511E-4767-A936-26B74724A96F}" srcOrd="0" destOrd="0" presId="urn:microsoft.com/office/officeart/2005/8/layout/radial1"/>
    <dgm:cxn modelId="{9155753E-F938-4241-A3A2-2F36160D7FCC}" type="presOf" srcId="{2C26D65A-C9C0-4718-8B71-9A9C58E4B67C}" destId="{5D28F512-9E24-4662-9D0F-4D4396797875}" srcOrd="1" destOrd="0" presId="urn:microsoft.com/office/officeart/2005/8/layout/radial1"/>
    <dgm:cxn modelId="{2A64E837-8BF2-4E29-8A16-774529541CBD}" srcId="{C9D82F37-A4C1-426C-960F-0802D2634CA2}" destId="{70F7BE2F-E5B2-4ACB-8409-E2AB75E46947}" srcOrd="0" destOrd="0" parTransId="{91AEDE35-8F62-4B58-B833-A9AC48EDB915}" sibTransId="{BAF9ADCD-88BB-4D6D-BA9B-3699F7999690}"/>
    <dgm:cxn modelId="{F8C27247-6D60-4F7D-A3BD-44F9E8CAC186}" type="presOf" srcId="{C90055AB-169E-48EA-85B1-BA3E01647E12}" destId="{543F4960-B30E-4503-820E-DC358C343C23}" srcOrd="0" destOrd="0" presId="urn:microsoft.com/office/officeart/2005/8/layout/radial1"/>
    <dgm:cxn modelId="{D7A856D7-50DB-46D2-A17D-ADB198AA0808}" srcId="{70F7BE2F-E5B2-4ACB-8409-E2AB75E46947}" destId="{F196F6C1-6831-4BF2-95E4-88611D15B553}" srcOrd="2" destOrd="0" parTransId="{6872CD36-E18B-4D15-B037-8D753F9724B2}" sibTransId="{39616AEA-D087-4230-B747-43B20036442F}"/>
    <dgm:cxn modelId="{44463B2C-89B8-4A79-8AE4-435BF15A9078}" srcId="{70F7BE2F-E5B2-4ACB-8409-E2AB75E46947}" destId="{2CE9E642-10C0-43CC-8E04-815E4EC10DBE}" srcOrd="5" destOrd="0" parTransId="{21DF3900-07FE-4B85-AFCC-A5884887378D}" sibTransId="{BA0C6622-AA85-4B60-B7D0-A4C81170D01E}"/>
    <dgm:cxn modelId="{2658EF61-4C00-4EC4-9B32-FD70C43DB8EE}" type="presOf" srcId="{F196F6C1-6831-4BF2-95E4-88611D15B553}" destId="{67ED374F-AD6B-4123-AC21-0257EE5E4718}" srcOrd="0" destOrd="0" presId="urn:microsoft.com/office/officeart/2005/8/layout/radial1"/>
    <dgm:cxn modelId="{CFC0D79D-E2EC-474F-8B43-6115DEB88C97}" type="presParOf" srcId="{0EB33190-2FAB-4607-8A8D-3D6EA498FBE6}" destId="{B8C32A3F-3D5E-4730-B039-54CDD1D406D3}" srcOrd="0" destOrd="0" presId="urn:microsoft.com/office/officeart/2005/8/layout/radial1"/>
    <dgm:cxn modelId="{3DC4D7C7-CF67-4B66-90CD-64445ECF4B3C}" type="presParOf" srcId="{0EB33190-2FAB-4607-8A8D-3D6EA498FBE6}" destId="{2088B46A-1B6D-4CF5-A8B0-3B77E01233F6}" srcOrd="1" destOrd="0" presId="urn:microsoft.com/office/officeart/2005/8/layout/radial1"/>
    <dgm:cxn modelId="{E8761A4C-7729-4B81-BAA3-1E4CCADF5654}" type="presParOf" srcId="{2088B46A-1B6D-4CF5-A8B0-3B77E01233F6}" destId="{AEBAC066-FA57-4C9B-B377-707319C9C0A2}" srcOrd="0" destOrd="0" presId="urn:microsoft.com/office/officeart/2005/8/layout/radial1"/>
    <dgm:cxn modelId="{25278FDA-EFFE-4053-95C6-834408486A06}" type="presParOf" srcId="{0EB33190-2FAB-4607-8A8D-3D6EA498FBE6}" destId="{29B0F1B2-511E-4767-A936-26B74724A96F}" srcOrd="2" destOrd="0" presId="urn:microsoft.com/office/officeart/2005/8/layout/radial1"/>
    <dgm:cxn modelId="{B8FC6215-71E8-4135-ADAD-611EFCC261ED}" type="presParOf" srcId="{0EB33190-2FAB-4607-8A8D-3D6EA498FBE6}" destId="{040B36D0-97C5-4287-8E1D-B344C86382BC}" srcOrd="3" destOrd="0" presId="urn:microsoft.com/office/officeart/2005/8/layout/radial1"/>
    <dgm:cxn modelId="{0016C582-F910-49E9-B613-2ED326B81A44}" type="presParOf" srcId="{040B36D0-97C5-4287-8E1D-B344C86382BC}" destId="{5D28F512-9E24-4662-9D0F-4D4396797875}" srcOrd="0" destOrd="0" presId="urn:microsoft.com/office/officeart/2005/8/layout/radial1"/>
    <dgm:cxn modelId="{FE01E7E9-D6FA-467A-BBB0-3E2F57AADAE7}" type="presParOf" srcId="{0EB33190-2FAB-4607-8A8D-3D6EA498FBE6}" destId="{5AC02E41-90A0-40A9-A9EF-3D0D7FF73E8F}" srcOrd="4" destOrd="0" presId="urn:microsoft.com/office/officeart/2005/8/layout/radial1"/>
    <dgm:cxn modelId="{A1C9670B-C467-43D1-9F59-63DA0A4D66BD}" type="presParOf" srcId="{0EB33190-2FAB-4607-8A8D-3D6EA498FBE6}" destId="{00EECF1D-E9D1-4CFD-B86C-78D1368A626A}" srcOrd="5" destOrd="0" presId="urn:microsoft.com/office/officeart/2005/8/layout/radial1"/>
    <dgm:cxn modelId="{74A96432-3A5A-4B53-A3E8-98785B0D7EE4}" type="presParOf" srcId="{00EECF1D-E9D1-4CFD-B86C-78D1368A626A}" destId="{3A444E30-24D4-40C1-80C6-5A040F012E9B}" srcOrd="0" destOrd="0" presId="urn:microsoft.com/office/officeart/2005/8/layout/radial1"/>
    <dgm:cxn modelId="{7579D0AD-A340-4C11-B6E1-5B9BAFCCBC10}" type="presParOf" srcId="{0EB33190-2FAB-4607-8A8D-3D6EA498FBE6}" destId="{67ED374F-AD6B-4123-AC21-0257EE5E4718}" srcOrd="6" destOrd="0" presId="urn:microsoft.com/office/officeart/2005/8/layout/radial1"/>
    <dgm:cxn modelId="{93DD7D67-AC69-41E3-B1BA-F62BB838233D}" type="presParOf" srcId="{0EB33190-2FAB-4607-8A8D-3D6EA498FBE6}" destId="{A77CD771-C87C-4865-B55F-206AA524C692}" srcOrd="7" destOrd="0" presId="urn:microsoft.com/office/officeart/2005/8/layout/radial1"/>
    <dgm:cxn modelId="{7C180CBD-9404-4DFA-ADAF-04034F3554B8}" type="presParOf" srcId="{A77CD771-C87C-4865-B55F-206AA524C692}" destId="{004BFCD2-9B68-4A23-89E7-E126210D67E1}" srcOrd="0" destOrd="0" presId="urn:microsoft.com/office/officeart/2005/8/layout/radial1"/>
    <dgm:cxn modelId="{750B30F0-79AF-426D-9891-79A61C15D61C}" type="presParOf" srcId="{0EB33190-2FAB-4607-8A8D-3D6EA498FBE6}" destId="{543F4960-B30E-4503-820E-DC358C343C23}" srcOrd="8" destOrd="0" presId="urn:microsoft.com/office/officeart/2005/8/layout/radial1"/>
    <dgm:cxn modelId="{6F39D681-CAF9-4330-A03C-64B56D02A50A}" type="presParOf" srcId="{0EB33190-2FAB-4607-8A8D-3D6EA498FBE6}" destId="{9D7202C5-5BC8-4104-A282-7779D400F297}" srcOrd="9" destOrd="0" presId="urn:microsoft.com/office/officeart/2005/8/layout/radial1"/>
    <dgm:cxn modelId="{1ECA97F7-6E3B-4BBC-AB98-268D9F247B5C}" type="presParOf" srcId="{9D7202C5-5BC8-4104-A282-7779D400F297}" destId="{3558F297-8209-4414-814D-12CFB27431BA}" srcOrd="0" destOrd="0" presId="urn:microsoft.com/office/officeart/2005/8/layout/radial1"/>
    <dgm:cxn modelId="{5A13B6FB-9128-40FA-9C81-84E0F8148CA1}" type="presParOf" srcId="{0EB33190-2FAB-4607-8A8D-3D6EA498FBE6}" destId="{9E371C14-90A3-4A20-9F2F-9AC799305EFA}" srcOrd="10" destOrd="0" presId="urn:microsoft.com/office/officeart/2005/8/layout/radial1"/>
    <dgm:cxn modelId="{16FDFF14-524C-420E-B33A-DCBF765B992E}" type="presParOf" srcId="{0EB33190-2FAB-4607-8A8D-3D6EA498FBE6}" destId="{BFD0D5C2-E6CC-4991-9626-5224CA190A45}" srcOrd="11" destOrd="0" presId="urn:microsoft.com/office/officeart/2005/8/layout/radial1"/>
    <dgm:cxn modelId="{79C40413-7A6E-4402-858D-8D8360B50CDD}" type="presParOf" srcId="{BFD0D5C2-E6CC-4991-9626-5224CA190A45}" destId="{40F62D01-6676-4B34-9348-1A4AAEB555E1}" srcOrd="0" destOrd="0" presId="urn:microsoft.com/office/officeart/2005/8/layout/radial1"/>
    <dgm:cxn modelId="{8575811D-16C2-466A-BFB0-3C6E4762B689}" type="presParOf" srcId="{0EB33190-2FAB-4607-8A8D-3D6EA498FBE6}" destId="{63C8801D-CF4B-4088-94DE-0040C1E8B3D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32A3F-3D5E-4730-B039-54CDD1D406D3}">
      <dsp:nvSpPr>
        <dsp:cNvPr id="0" name=""/>
        <dsp:cNvSpPr/>
      </dsp:nvSpPr>
      <dsp:spPr>
        <a:xfrm>
          <a:off x="3271524" y="1467157"/>
          <a:ext cx="1737350" cy="1737350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6400" kern="1200" dirty="0"/>
        </a:p>
      </dsp:txBody>
      <dsp:txXfrm>
        <a:off x="3525953" y="1721586"/>
        <a:ext cx="1228492" cy="1228492"/>
      </dsp:txXfrm>
    </dsp:sp>
    <dsp:sp modelId="{2088B46A-1B6D-4CF5-A8B0-3B77E01233F6}">
      <dsp:nvSpPr>
        <dsp:cNvPr id="0" name=""/>
        <dsp:cNvSpPr/>
      </dsp:nvSpPr>
      <dsp:spPr>
        <a:xfrm rot="16200000">
          <a:off x="4055933" y="1368806"/>
          <a:ext cx="168532" cy="28168"/>
        </a:xfrm>
        <a:custGeom>
          <a:avLst/>
          <a:gdLst/>
          <a:ahLst/>
          <a:cxnLst/>
          <a:rect l="0" t="0" r="0" b="0"/>
          <a:pathLst>
            <a:path>
              <a:moveTo>
                <a:pt x="0" y="14084"/>
              </a:moveTo>
              <a:lnTo>
                <a:pt x="168532" y="14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500" kern="1200"/>
        </a:p>
      </dsp:txBody>
      <dsp:txXfrm>
        <a:off x="4135986" y="1378677"/>
        <a:ext cx="8426" cy="8426"/>
      </dsp:txXfrm>
    </dsp:sp>
    <dsp:sp modelId="{29B0F1B2-511E-4767-A936-26B74724A96F}">
      <dsp:nvSpPr>
        <dsp:cNvPr id="0" name=""/>
        <dsp:cNvSpPr/>
      </dsp:nvSpPr>
      <dsp:spPr>
        <a:xfrm>
          <a:off x="3492282" y="2791"/>
          <a:ext cx="1295834" cy="12958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kern="1200" dirty="0" smtClean="0"/>
            <a:t>Migration / Integration</a:t>
          </a:r>
          <a:endParaRPr lang="de-CH" sz="1000" kern="1200" dirty="0"/>
        </a:p>
      </dsp:txBody>
      <dsp:txXfrm>
        <a:off x="3682052" y="192561"/>
        <a:ext cx="916294" cy="916294"/>
      </dsp:txXfrm>
    </dsp:sp>
    <dsp:sp modelId="{040B36D0-97C5-4287-8E1D-B344C86382BC}">
      <dsp:nvSpPr>
        <dsp:cNvPr id="0" name=""/>
        <dsp:cNvSpPr/>
      </dsp:nvSpPr>
      <dsp:spPr>
        <a:xfrm rot="19800000">
          <a:off x="4881205" y="1845277"/>
          <a:ext cx="168532" cy="28168"/>
        </a:xfrm>
        <a:custGeom>
          <a:avLst/>
          <a:gdLst/>
          <a:ahLst/>
          <a:cxnLst/>
          <a:rect l="0" t="0" r="0" b="0"/>
          <a:pathLst>
            <a:path>
              <a:moveTo>
                <a:pt x="0" y="14084"/>
              </a:moveTo>
              <a:lnTo>
                <a:pt x="168532" y="14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500" kern="1200"/>
        </a:p>
      </dsp:txBody>
      <dsp:txXfrm>
        <a:off x="4961258" y="1855148"/>
        <a:ext cx="8426" cy="8426"/>
      </dsp:txXfrm>
    </dsp:sp>
    <dsp:sp modelId="{5AC02E41-90A0-40A9-A9EF-3D0D7FF73E8F}">
      <dsp:nvSpPr>
        <dsp:cNvPr id="0" name=""/>
        <dsp:cNvSpPr/>
      </dsp:nvSpPr>
      <dsp:spPr>
        <a:xfrm>
          <a:off x="4951643" y="845353"/>
          <a:ext cx="1295834" cy="12958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kern="1200" dirty="0" smtClean="0"/>
            <a:t>Quartierarbeit</a:t>
          </a:r>
          <a:endParaRPr lang="de-CH" sz="1000" kern="1200" dirty="0"/>
        </a:p>
      </dsp:txBody>
      <dsp:txXfrm>
        <a:off x="5141413" y="1035123"/>
        <a:ext cx="916294" cy="916294"/>
      </dsp:txXfrm>
    </dsp:sp>
    <dsp:sp modelId="{00EECF1D-E9D1-4CFD-B86C-78D1368A626A}">
      <dsp:nvSpPr>
        <dsp:cNvPr id="0" name=""/>
        <dsp:cNvSpPr/>
      </dsp:nvSpPr>
      <dsp:spPr>
        <a:xfrm rot="1800000">
          <a:off x="4881205" y="2798218"/>
          <a:ext cx="168532" cy="28168"/>
        </a:xfrm>
        <a:custGeom>
          <a:avLst/>
          <a:gdLst/>
          <a:ahLst/>
          <a:cxnLst/>
          <a:rect l="0" t="0" r="0" b="0"/>
          <a:pathLst>
            <a:path>
              <a:moveTo>
                <a:pt x="0" y="14084"/>
              </a:moveTo>
              <a:lnTo>
                <a:pt x="168532" y="14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500" kern="1200"/>
        </a:p>
      </dsp:txBody>
      <dsp:txXfrm>
        <a:off x="4961258" y="2808089"/>
        <a:ext cx="8426" cy="8426"/>
      </dsp:txXfrm>
    </dsp:sp>
    <dsp:sp modelId="{67ED374F-AD6B-4123-AC21-0257EE5E4718}">
      <dsp:nvSpPr>
        <dsp:cNvPr id="0" name=""/>
        <dsp:cNvSpPr/>
      </dsp:nvSpPr>
      <dsp:spPr>
        <a:xfrm>
          <a:off x="4951643" y="2530477"/>
          <a:ext cx="1295834" cy="12958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kern="1200" dirty="0" smtClean="0"/>
            <a:t>Offene Jugendarbeit</a:t>
          </a:r>
          <a:endParaRPr lang="de-CH" sz="1000" kern="1200" dirty="0"/>
        </a:p>
      </dsp:txBody>
      <dsp:txXfrm>
        <a:off x="5141413" y="2720247"/>
        <a:ext cx="916294" cy="916294"/>
      </dsp:txXfrm>
    </dsp:sp>
    <dsp:sp modelId="{A77CD771-C87C-4865-B55F-206AA524C692}">
      <dsp:nvSpPr>
        <dsp:cNvPr id="0" name=""/>
        <dsp:cNvSpPr/>
      </dsp:nvSpPr>
      <dsp:spPr>
        <a:xfrm rot="5400000">
          <a:off x="4055933" y="3274689"/>
          <a:ext cx="168532" cy="28168"/>
        </a:xfrm>
        <a:custGeom>
          <a:avLst/>
          <a:gdLst/>
          <a:ahLst/>
          <a:cxnLst/>
          <a:rect l="0" t="0" r="0" b="0"/>
          <a:pathLst>
            <a:path>
              <a:moveTo>
                <a:pt x="0" y="14084"/>
              </a:moveTo>
              <a:lnTo>
                <a:pt x="168532" y="14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500" kern="1200"/>
        </a:p>
      </dsp:txBody>
      <dsp:txXfrm>
        <a:off x="4135986" y="3284560"/>
        <a:ext cx="8426" cy="8426"/>
      </dsp:txXfrm>
    </dsp:sp>
    <dsp:sp modelId="{543F4960-B30E-4503-820E-DC358C343C23}">
      <dsp:nvSpPr>
        <dsp:cNvPr id="0" name=""/>
        <dsp:cNvSpPr/>
      </dsp:nvSpPr>
      <dsp:spPr>
        <a:xfrm>
          <a:off x="3492282" y="3373039"/>
          <a:ext cx="1295834" cy="12958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kern="1200" dirty="0" smtClean="0"/>
            <a:t>4. Lebensalter</a:t>
          </a:r>
          <a:endParaRPr lang="de-CH" sz="1000" kern="1200" dirty="0"/>
        </a:p>
      </dsp:txBody>
      <dsp:txXfrm>
        <a:off x="3682052" y="3562809"/>
        <a:ext cx="916294" cy="916294"/>
      </dsp:txXfrm>
    </dsp:sp>
    <dsp:sp modelId="{9D7202C5-5BC8-4104-A282-7779D400F297}">
      <dsp:nvSpPr>
        <dsp:cNvPr id="0" name=""/>
        <dsp:cNvSpPr/>
      </dsp:nvSpPr>
      <dsp:spPr>
        <a:xfrm rot="9000000">
          <a:off x="3230662" y="2798218"/>
          <a:ext cx="168532" cy="28168"/>
        </a:xfrm>
        <a:custGeom>
          <a:avLst/>
          <a:gdLst/>
          <a:ahLst/>
          <a:cxnLst/>
          <a:rect l="0" t="0" r="0" b="0"/>
          <a:pathLst>
            <a:path>
              <a:moveTo>
                <a:pt x="0" y="14084"/>
              </a:moveTo>
              <a:lnTo>
                <a:pt x="168532" y="14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500" kern="1200"/>
        </a:p>
      </dsp:txBody>
      <dsp:txXfrm rot="10800000">
        <a:off x="3310715" y="2808089"/>
        <a:ext cx="8426" cy="8426"/>
      </dsp:txXfrm>
    </dsp:sp>
    <dsp:sp modelId="{9E371C14-90A3-4A20-9F2F-9AC799305EFA}">
      <dsp:nvSpPr>
        <dsp:cNvPr id="0" name=""/>
        <dsp:cNvSpPr/>
      </dsp:nvSpPr>
      <dsp:spPr>
        <a:xfrm>
          <a:off x="2032922" y="2530477"/>
          <a:ext cx="1295834" cy="12958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kern="1200" dirty="0" smtClean="0"/>
            <a:t>Sozialberatung</a:t>
          </a:r>
          <a:endParaRPr lang="de-CH" sz="1000" kern="1200" dirty="0"/>
        </a:p>
      </dsp:txBody>
      <dsp:txXfrm>
        <a:off x="2222692" y="2720247"/>
        <a:ext cx="916294" cy="916294"/>
      </dsp:txXfrm>
    </dsp:sp>
    <dsp:sp modelId="{BFD0D5C2-E6CC-4991-9626-5224CA190A45}">
      <dsp:nvSpPr>
        <dsp:cNvPr id="0" name=""/>
        <dsp:cNvSpPr/>
      </dsp:nvSpPr>
      <dsp:spPr>
        <a:xfrm rot="12600000">
          <a:off x="3230662" y="1845277"/>
          <a:ext cx="168532" cy="28168"/>
        </a:xfrm>
        <a:custGeom>
          <a:avLst/>
          <a:gdLst/>
          <a:ahLst/>
          <a:cxnLst/>
          <a:rect l="0" t="0" r="0" b="0"/>
          <a:pathLst>
            <a:path>
              <a:moveTo>
                <a:pt x="0" y="14084"/>
              </a:moveTo>
              <a:lnTo>
                <a:pt x="168532" y="14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500" kern="1200"/>
        </a:p>
      </dsp:txBody>
      <dsp:txXfrm rot="10800000">
        <a:off x="3310715" y="1855148"/>
        <a:ext cx="8426" cy="8426"/>
      </dsp:txXfrm>
    </dsp:sp>
    <dsp:sp modelId="{63C8801D-CF4B-4088-94DE-0040C1E8B3D3}">
      <dsp:nvSpPr>
        <dsp:cNvPr id="0" name=""/>
        <dsp:cNvSpPr/>
      </dsp:nvSpPr>
      <dsp:spPr>
        <a:xfrm>
          <a:off x="2032922" y="845353"/>
          <a:ext cx="1295834" cy="12958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kern="1200" dirty="0" smtClean="0"/>
            <a:t>Nachhaltige Entwicklung</a:t>
          </a:r>
          <a:endParaRPr lang="de-CH" sz="1000" kern="1200" dirty="0"/>
        </a:p>
      </dsp:txBody>
      <dsp:txXfrm>
        <a:off x="2222692" y="1035123"/>
        <a:ext cx="916294" cy="916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4224" y="282799"/>
            <a:ext cx="532859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6232" y="9211791"/>
            <a:ext cx="317887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CH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19.08.2019</a:t>
            </a:r>
            <a:endParaRPr lang="de-DE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22776" y="9139783"/>
            <a:ext cx="814264" cy="57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8C9FD7-D079-4C74-B38C-347A420B92BE}" type="slidenum">
              <a:rPr lang="de-DE" altLang="en-US" sz="100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744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D700C0-E9D4-4810-8FFE-8752E721CCC4}" type="datetime1">
              <a:rPr lang="de-CH" altLang="en-US" smtClean="0"/>
              <a:t>02.12.2019</a:t>
            </a:fld>
            <a:endParaRPr lang="de-DE" alt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9657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 smtClean="0"/>
              <a:t>Klicken Sie, um die Textformatierung des Masters zu bearbeiten.</a:t>
            </a:r>
          </a:p>
          <a:p>
            <a:pPr lvl="1"/>
            <a:r>
              <a:rPr lang="de-DE" altLang="en-US" dirty="0" smtClean="0"/>
              <a:t>Zweite Ebene</a:t>
            </a:r>
          </a:p>
          <a:p>
            <a:pPr lvl="2"/>
            <a:r>
              <a:rPr lang="de-DE" altLang="en-US" dirty="0" smtClean="0"/>
              <a:t>Dritte Ebene</a:t>
            </a:r>
          </a:p>
          <a:p>
            <a:pPr lvl="3"/>
            <a:r>
              <a:rPr lang="de-DE" altLang="en-US" dirty="0" smtClean="0"/>
              <a:t>Vierte Ebene</a:t>
            </a:r>
          </a:p>
          <a:p>
            <a:pPr lvl="4"/>
            <a:r>
              <a:rPr lang="de-DE" altLang="en-US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alt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FFCC4-B651-44F1-A4EF-71D150F85BA6}" type="slidenum">
              <a:rPr lang="de-DE" altLang="en-US" smtClean="0"/>
              <a:pPr/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0621332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3C9C4-9E31-4B34-A863-F5F786056FCA}" type="slidenum">
              <a:rPr lang="de-DE" altLang="en-US"/>
              <a:pPr/>
              <a:t>1</a:t>
            </a:fld>
            <a:endParaRPr lang="de-DE" alt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en-US" smtClean="0"/>
              <a:t>Copyright VMI, Universität Freiburg/CH</a:t>
            </a:r>
            <a:endParaRPr lang="de-DE" altLang="en-US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altLang="en-US" smtClean="0"/>
              <a:t>Basis-Lehrgang Kirchenmanagement, Modul 2, 2015, Kommunikation mit Bezugsgruppen</a:t>
            </a:r>
            <a:endParaRPr lang="de-D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9232" y="1606549"/>
            <a:ext cx="10190769" cy="1440000"/>
          </a:xfrm>
        </p:spPr>
        <p:txBody>
          <a:bodyPr anchor="b" anchorCtr="0"/>
          <a:lstStyle>
            <a:lvl1pPr algn="l">
              <a:defRPr sz="4000" b="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29232" y="3046549"/>
            <a:ext cx="10190769" cy="1080000"/>
          </a:xfrm>
        </p:spPr>
        <p:txBody>
          <a:bodyPr/>
          <a:lstStyle>
            <a:lvl1pPr marL="0" indent="0" algn="l">
              <a:buNone/>
              <a:defRPr/>
            </a:lvl1pPr>
            <a:lvl2pPr marL="457212" indent="0" algn="ctr">
              <a:buNone/>
              <a:defRPr/>
            </a:lvl2pPr>
            <a:lvl3pPr marL="914423" indent="0" algn="ctr">
              <a:buNone/>
              <a:defRPr/>
            </a:lvl3pPr>
            <a:lvl4pPr marL="1371634" indent="0" algn="ctr">
              <a:buNone/>
              <a:defRPr/>
            </a:lvl4pPr>
            <a:lvl5pPr marL="1828846" indent="0" algn="ctr">
              <a:buNone/>
              <a:defRPr/>
            </a:lvl5pPr>
            <a:lvl6pPr marL="2286057" indent="0" algn="ctr">
              <a:buNone/>
              <a:defRPr/>
            </a:lvl6pPr>
            <a:lvl7pPr marL="2743269" indent="0" algn="ctr">
              <a:buNone/>
              <a:defRPr/>
            </a:lvl7pPr>
            <a:lvl8pPr marL="3200480" indent="0" algn="ctr">
              <a:buNone/>
              <a:defRPr/>
            </a:lvl8pPr>
            <a:lvl9pPr marL="365769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0" y="4140000"/>
            <a:ext cx="12192000" cy="25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154" y="4860000"/>
            <a:ext cx="23468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8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9231" y="1606549"/>
            <a:ext cx="4652308" cy="1440000"/>
          </a:xfrm>
        </p:spPr>
        <p:txBody>
          <a:bodyPr anchor="b" anchorCtr="0"/>
          <a:lstStyle>
            <a:lvl1pPr algn="l">
              <a:defRPr sz="4000" b="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29231" y="3046549"/>
            <a:ext cx="4652308" cy="1080000"/>
          </a:xfrm>
        </p:spPr>
        <p:txBody>
          <a:bodyPr/>
          <a:lstStyle>
            <a:lvl1pPr marL="0" indent="0" algn="l">
              <a:buNone/>
              <a:defRPr/>
            </a:lvl1pPr>
            <a:lvl2pPr marL="457212" indent="0" algn="ctr">
              <a:buNone/>
              <a:defRPr/>
            </a:lvl2pPr>
            <a:lvl3pPr marL="914423" indent="0" algn="ctr">
              <a:buNone/>
              <a:defRPr/>
            </a:lvl3pPr>
            <a:lvl4pPr marL="1371634" indent="0" algn="ctr">
              <a:buNone/>
              <a:defRPr/>
            </a:lvl4pPr>
            <a:lvl5pPr marL="1828846" indent="0" algn="ctr">
              <a:buNone/>
              <a:defRPr/>
            </a:lvl5pPr>
            <a:lvl6pPr marL="2286057" indent="0" algn="ctr">
              <a:buNone/>
              <a:defRPr/>
            </a:lvl6pPr>
            <a:lvl7pPr marL="2743269" indent="0" algn="ctr">
              <a:buNone/>
              <a:defRPr/>
            </a:lvl7pPr>
            <a:lvl8pPr marL="3200480" indent="0" algn="ctr">
              <a:buNone/>
              <a:defRPr/>
            </a:lvl8pPr>
            <a:lvl9pPr marL="365769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0" y="4140000"/>
            <a:ext cx="12192000" cy="25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31" y="4860000"/>
            <a:ext cx="2346848" cy="1080000"/>
          </a:xfrm>
          <a:prstGeom prst="rect">
            <a:avLst/>
          </a:prstGeom>
        </p:spPr>
      </p:pic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6689969" y="1260000"/>
            <a:ext cx="4812170" cy="4306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741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F3779D3-E797-442C-B2DF-3BC4E2E79A0E}"/>
              </a:ext>
            </a:extLst>
          </p:cNvPr>
          <p:cNvSpPr/>
          <p:nvPr userDrawn="1"/>
        </p:nvSpPr>
        <p:spPr bwMode="auto">
          <a:xfrm rot="16200000">
            <a:off x="5736000" y="402000"/>
            <a:ext cx="720000" cy="1219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2" y="360000"/>
            <a:ext cx="10190769" cy="72000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anchor="b" anchorCtr="0"/>
          <a:lstStyle>
            <a:lvl1pPr>
              <a:defRPr b="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15386" y="6480000"/>
            <a:ext cx="9304615" cy="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de-CH" dirty="0" smtClean="0"/>
              <a:t>Titel der Präsentation | Referent | </a:t>
            </a:r>
            <a:fld id="{9DC02624-E377-4DBC-BA76-D977FF73D339}" type="datetime6">
              <a:rPr lang="de-CH" smtClean="0"/>
              <a:t>Dezember 19</a:t>
            </a:fld>
            <a:r>
              <a:rPr lang="de-CH" dirty="0" smtClean="0"/>
              <a:t> | </a:t>
            </a:r>
            <a:fld id="{9C79A356-BAAE-4A3B-8D52-E5F752B4221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6" y="6237312"/>
            <a:ext cx="1114073" cy="512688"/>
          </a:xfrm>
          <a:prstGeom prst="rect">
            <a:avLst/>
          </a:prstGeom>
        </p:spPr>
      </p:pic>
      <p:cxnSp>
        <p:nvCxnSpPr>
          <p:cNvPr id="5" name="Gerade Verbindung 4"/>
          <p:cNvCxnSpPr/>
          <p:nvPr userDrawn="1"/>
        </p:nvCxnSpPr>
        <p:spPr bwMode="auto">
          <a:xfrm>
            <a:off x="0" y="1170000"/>
            <a:ext cx="1150213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C96C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3884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F3779D3-E797-442C-B2DF-3BC4E2E79A0E}"/>
              </a:ext>
            </a:extLst>
          </p:cNvPr>
          <p:cNvSpPr/>
          <p:nvPr userDrawn="1"/>
        </p:nvSpPr>
        <p:spPr bwMode="auto">
          <a:xfrm rot="16200000">
            <a:off x="5736000" y="402000"/>
            <a:ext cx="720000" cy="1219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06769" y="1260000"/>
            <a:ext cx="5095631" cy="4306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89969" y="1260000"/>
            <a:ext cx="4812170" cy="4306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15386" y="6480000"/>
            <a:ext cx="9304615" cy="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de-CH" dirty="0" smtClean="0"/>
              <a:t>Titel der Präsentation | Referent | </a:t>
            </a:r>
            <a:fld id="{9DC02624-E377-4DBC-BA76-D977FF73D339}" type="datetime6">
              <a:rPr lang="de-CH" smtClean="0"/>
              <a:t>Dezember 19</a:t>
            </a:fld>
            <a:r>
              <a:rPr lang="de-CH" dirty="0" smtClean="0"/>
              <a:t> | </a:t>
            </a:r>
            <a:fld id="{9C79A356-BAAE-4A3B-8D52-E5F752B4221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6" y="6237312"/>
            <a:ext cx="1114073" cy="512688"/>
          </a:xfrm>
          <a:prstGeom prst="rect">
            <a:avLst/>
          </a:prstGeom>
        </p:spPr>
      </p:pic>
      <p:cxnSp>
        <p:nvCxnSpPr>
          <p:cNvPr id="11" name="Gerade Verbindung 10"/>
          <p:cNvCxnSpPr/>
          <p:nvPr userDrawn="1"/>
        </p:nvCxnSpPr>
        <p:spPr bwMode="auto">
          <a:xfrm>
            <a:off x="0" y="1170000"/>
            <a:ext cx="1150213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C96C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163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9232" y="1260000"/>
            <a:ext cx="10190769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 smtClean="0"/>
              <a:t>Hier klicken, um Master-Textformat zu bearbeiten</a:t>
            </a:r>
          </a:p>
          <a:p>
            <a:pPr lvl="1"/>
            <a:r>
              <a:rPr lang="de-DE" altLang="en-US" dirty="0" smtClean="0"/>
              <a:t>Zweite Ebene</a:t>
            </a:r>
          </a:p>
          <a:p>
            <a:pPr lvl="2"/>
            <a:r>
              <a:rPr lang="de-DE" altLang="en-US" dirty="0" smtClean="0"/>
              <a:t>Dritte Ebene</a:t>
            </a:r>
          </a:p>
          <a:p>
            <a:pPr lvl="3"/>
            <a:r>
              <a:rPr lang="de-DE" altLang="en-US" dirty="0" smtClean="0"/>
              <a:t>Vierte Ebene</a:t>
            </a:r>
          </a:p>
          <a:p>
            <a:pPr lvl="4"/>
            <a:r>
              <a:rPr lang="de-DE" altLang="en-US" dirty="0" smtClean="0"/>
              <a:t>Fünfte Ebene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329232" y="360000"/>
            <a:ext cx="1019076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 smtClean="0"/>
              <a:t>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>
          <a:solidFill>
            <a:schemeClr val="tx2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Lucida Sans Unicode" pitchFamily="34" charset="0"/>
        </a:defRPr>
      </a:lvl5pPr>
      <a:lvl6pPr marL="457212" algn="l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Lucida Sans Unicode" pitchFamily="34" charset="0"/>
        </a:defRPr>
      </a:lvl6pPr>
      <a:lvl7pPr marL="914423" algn="l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Lucida Sans Unicode" pitchFamily="34" charset="0"/>
        </a:defRPr>
      </a:lvl7pPr>
      <a:lvl8pPr marL="1371634" algn="l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Lucida Sans Unicode" pitchFamily="34" charset="0"/>
        </a:defRPr>
      </a:lvl8pPr>
      <a:lvl9pPr marL="1828846" algn="l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Lucida Sans Unicode" pitchFamily="34" charset="0"/>
        </a:defRPr>
      </a:lvl9pPr>
    </p:titleStyle>
    <p:bodyStyle>
      <a:lvl1pPr marL="342908" indent="-342908" algn="l" rtl="0" eaLnBrk="1" fontAlgn="base" hangingPunct="1">
        <a:spcBef>
          <a:spcPct val="20000"/>
        </a:spcBef>
        <a:spcAft>
          <a:spcPct val="0"/>
        </a:spcAft>
        <a:buClr>
          <a:srgbClr val="4C96CB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42969" indent="-285757" algn="l" rtl="0" eaLnBrk="1" fontAlgn="base" hangingPunct="1">
        <a:spcBef>
          <a:spcPct val="20000"/>
        </a:spcBef>
        <a:spcAft>
          <a:spcPct val="0"/>
        </a:spcAft>
        <a:buClr>
          <a:srgbClr val="4C96CB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marL="1143028" indent="-228606" algn="l" rtl="0" eaLnBrk="1" fontAlgn="base" hangingPunct="1">
        <a:spcBef>
          <a:spcPct val="20000"/>
        </a:spcBef>
        <a:spcAft>
          <a:spcPct val="0"/>
        </a:spcAft>
        <a:buClr>
          <a:srgbClr val="4C96CB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marL="1600240" indent="-228606" algn="l" rtl="0" eaLnBrk="1" fontAlgn="base" hangingPunct="1">
        <a:spcBef>
          <a:spcPct val="20000"/>
        </a:spcBef>
        <a:spcAft>
          <a:spcPct val="0"/>
        </a:spcAft>
        <a:buClr>
          <a:srgbClr val="4C96CB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marL="2057452" indent="-228606" algn="l" rtl="0" eaLnBrk="1" fontAlgn="base" hangingPunct="1">
        <a:spcBef>
          <a:spcPct val="20000"/>
        </a:spcBef>
        <a:spcAft>
          <a:spcPct val="0"/>
        </a:spcAft>
        <a:buClr>
          <a:srgbClr val="4C96CB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2514663" indent="-22860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74" indent="-22860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86" indent="-22860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97" indent="-22860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1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Soziale Teilhabe im Alter</a:t>
            </a:r>
            <a:endParaRPr lang="de-DE" dirty="0"/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de-CH" dirty="0" smtClean="0"/>
              <a:t>Perspektive - Katholische Kirche</a:t>
            </a:r>
            <a:endParaRPr lang="de-CH" dirty="0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2286000" y="2362200"/>
            <a:ext cx="8432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de-CH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dirty="0"/>
              <a:t>Soziale Teilhabe im Alter | Christian Vogt | </a:t>
            </a:r>
            <a:fld id="{9DC02624-E377-4DBC-BA76-D977FF73D339}" type="datetime6">
              <a:rPr lang="de-CH"/>
              <a:pPr/>
              <a:t>Dezember 19</a:t>
            </a:fld>
            <a:r>
              <a:rPr lang="de-CH" dirty="0"/>
              <a:t> | </a:t>
            </a:r>
            <a:fld id="{9C79A356-BAAE-4A3B-8D52-E5F752B42210}" type="slidenum">
              <a:rPr lang="de-DE"/>
              <a:pPr/>
              <a:t>2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0" y="764704"/>
            <a:ext cx="12192000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44624"/>
            <a:ext cx="9577064" cy="603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0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Gesamtstädtisch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dirty="0"/>
              <a:t>Soziale Teilhabe im Alter | Christian Vogt | </a:t>
            </a:r>
            <a:fld id="{9DC02624-E377-4DBC-BA76-D977FF73D339}" type="datetime6">
              <a:rPr lang="de-CH"/>
              <a:pPr/>
              <a:t>Dezember 19</a:t>
            </a:fld>
            <a:r>
              <a:rPr lang="de-CH" dirty="0"/>
              <a:t> | </a:t>
            </a:r>
            <a:fld id="{9C79A356-BAAE-4A3B-8D52-E5F752B42210}" type="slidenum">
              <a:rPr lang="de-DE"/>
              <a:pPr/>
              <a:t>3</a:t>
            </a:fld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109266"/>
              </p:ext>
            </p:extLst>
          </p:nvPr>
        </p:nvGraphicFramePr>
        <p:xfrm>
          <a:off x="2222500" y="1268763"/>
          <a:ext cx="8280400" cy="467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36" y="3076582"/>
            <a:ext cx="1512168" cy="856477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2278941" y="1923086"/>
            <a:ext cx="1295834" cy="1295834"/>
            <a:chOff x="2032287" y="851607"/>
            <a:chExt cx="1295834" cy="1295834"/>
          </a:xfrm>
        </p:grpSpPr>
        <p:sp>
          <p:nvSpPr>
            <p:cNvPr id="8" name="Ellipse 7"/>
            <p:cNvSpPr/>
            <p:nvPr/>
          </p:nvSpPr>
          <p:spPr>
            <a:xfrm>
              <a:off x="2032287" y="851607"/>
              <a:ext cx="1295834" cy="12958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lipse 4"/>
            <p:cNvSpPr/>
            <p:nvPr/>
          </p:nvSpPr>
          <p:spPr>
            <a:xfrm>
              <a:off x="2222692" y="1035123"/>
              <a:ext cx="916294" cy="916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11">
                <a:lnSpc>
                  <a:spcPct val="90000"/>
                </a:lnSpc>
                <a:spcAft>
                  <a:spcPct val="35000"/>
                </a:spcAft>
              </a:pPr>
              <a:r>
                <a:rPr lang="de-CH" sz="1000" dirty="0" err="1"/>
                <a:t>Betagtenheim</a:t>
              </a:r>
              <a:r>
                <a:rPr lang="de-CH" sz="1000" dirty="0"/>
                <a:t>-seelsorge</a:t>
              </a:r>
              <a:endParaRPr lang="de-CH" sz="1000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217130" y="3944520"/>
            <a:ext cx="1295834" cy="1295834"/>
            <a:chOff x="2032287" y="851607"/>
            <a:chExt cx="1295834" cy="1295834"/>
          </a:xfrm>
        </p:grpSpPr>
        <p:sp>
          <p:nvSpPr>
            <p:cNvPr id="11" name="Ellipse 10"/>
            <p:cNvSpPr/>
            <p:nvPr/>
          </p:nvSpPr>
          <p:spPr>
            <a:xfrm>
              <a:off x="2032287" y="851607"/>
              <a:ext cx="1295834" cy="12958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4"/>
            <p:cNvSpPr/>
            <p:nvPr/>
          </p:nvSpPr>
          <p:spPr>
            <a:xfrm>
              <a:off x="2222692" y="1035123"/>
              <a:ext cx="916294" cy="916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11">
                <a:lnSpc>
                  <a:spcPct val="90000"/>
                </a:lnSpc>
                <a:spcAft>
                  <a:spcPct val="35000"/>
                </a:spcAft>
              </a:pPr>
              <a:r>
                <a:rPr lang="de-CH" sz="1000" dirty="0"/>
                <a:t>Liturgie / </a:t>
              </a:r>
            </a:p>
            <a:p>
              <a:pPr algn="ctr" defTabSz="444511">
                <a:lnSpc>
                  <a:spcPct val="90000"/>
                </a:lnSpc>
                <a:spcAft>
                  <a:spcPct val="35000"/>
                </a:spcAft>
              </a:pPr>
              <a:r>
                <a:rPr lang="de-CH" sz="1000" dirty="0"/>
                <a:t>Kasualien</a:t>
              </a:r>
              <a:endParaRPr lang="de-CH" sz="1000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9120337" y="1484785"/>
            <a:ext cx="1295834" cy="1295834"/>
            <a:chOff x="2032287" y="851607"/>
            <a:chExt cx="1295834" cy="1295834"/>
          </a:xfrm>
        </p:grpSpPr>
        <p:sp>
          <p:nvSpPr>
            <p:cNvPr id="14" name="Ellipse 13"/>
            <p:cNvSpPr/>
            <p:nvPr/>
          </p:nvSpPr>
          <p:spPr>
            <a:xfrm>
              <a:off x="2032287" y="851607"/>
              <a:ext cx="1295834" cy="12958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lipse 4"/>
            <p:cNvSpPr/>
            <p:nvPr/>
          </p:nvSpPr>
          <p:spPr>
            <a:xfrm>
              <a:off x="2222692" y="1035123"/>
              <a:ext cx="916294" cy="916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11">
                <a:lnSpc>
                  <a:spcPct val="90000"/>
                </a:lnSpc>
                <a:spcAft>
                  <a:spcPct val="35000"/>
                </a:spcAft>
              </a:pPr>
              <a:r>
                <a:rPr lang="de-CH" sz="1000" dirty="0"/>
                <a:t>Seelsorge</a:t>
              </a:r>
              <a:endParaRPr lang="de-CH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71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dirty="0"/>
              <a:t>Soziale Teilhabe im Alter | Christian Vogt | </a:t>
            </a:r>
            <a:fld id="{9DC02624-E377-4DBC-BA76-D977FF73D339}" type="datetime6">
              <a:rPr lang="de-CH"/>
              <a:pPr/>
              <a:t>Dezember 19</a:t>
            </a:fld>
            <a:r>
              <a:rPr lang="de-CH" dirty="0"/>
              <a:t> | </a:t>
            </a:r>
            <a:fld id="{9C79A356-BAAE-4A3B-8D52-E5F752B42210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0" y="764704"/>
            <a:ext cx="12192000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2987" r="908" b="3507"/>
          <a:stretch/>
        </p:blipFill>
        <p:spPr bwMode="auto">
          <a:xfrm>
            <a:off x="1163453" y="8878"/>
            <a:ext cx="9975843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0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dirty="0" smtClean="0"/>
              <a:t>Soziale Teilhabe im Alter | Christian Vogt | </a:t>
            </a:r>
            <a:fld id="{9DC02624-E377-4DBC-BA76-D977FF73D339}" type="datetime6">
              <a:rPr lang="de-CH" smtClean="0"/>
              <a:pPr/>
              <a:t>Dezember 19</a:t>
            </a:fld>
            <a:r>
              <a:rPr lang="de-CH" dirty="0" smtClean="0"/>
              <a:t> | </a:t>
            </a:r>
            <a:fld id="{9C79A356-BAAE-4A3B-8D52-E5F752B4221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0" y="764704"/>
            <a:ext cx="12192000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72" y="260651"/>
            <a:ext cx="9561512" cy="582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559497" y="2780931"/>
            <a:ext cx="5112568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 err="1"/>
              <a:t>Zielgruppenspezfische</a:t>
            </a:r>
            <a:r>
              <a:rPr lang="de-CH" dirty="0"/>
              <a:t> Angebote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4367809" y="4149084"/>
            <a:ext cx="511256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/>
              <a:t>Offene Angebote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296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Soziale Teilhabe ermöglichen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4C96CB"/>
              </a:buClr>
              <a:buFont typeface="Helvetica" panose="020B0604020202030204" pitchFamily="34" charset="0"/>
              <a:buChar char="•"/>
            </a:pPr>
            <a:r>
              <a:rPr lang="de-CH" dirty="0" smtClean="0"/>
              <a:t>Tradition, Heimat</a:t>
            </a:r>
          </a:p>
          <a:p>
            <a:pPr>
              <a:buClr>
                <a:srgbClr val="4C96CB"/>
              </a:buClr>
              <a:buFont typeface="Helvetica" panose="020B0604020202030204" pitchFamily="34" charset="0"/>
              <a:buChar char="•"/>
            </a:pPr>
            <a:r>
              <a:rPr lang="de-CH" dirty="0" smtClean="0"/>
              <a:t>Quartiernah, offen, günstig</a:t>
            </a:r>
          </a:p>
          <a:p>
            <a:pPr>
              <a:buClr>
                <a:srgbClr val="4C96CB"/>
              </a:buClr>
              <a:buFont typeface="Helvetica" panose="020B0604020202030204" pitchFamily="34" charset="0"/>
              <a:buChar char="•"/>
            </a:pPr>
            <a:r>
              <a:rPr lang="de-CH" dirty="0" smtClean="0"/>
              <a:t>Freiwilligenarbeit ermöglichen</a:t>
            </a:r>
          </a:p>
          <a:p>
            <a:endParaRPr lang="de-CH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215386" y="6480000"/>
            <a:ext cx="9304615" cy="270000"/>
          </a:xfrm>
        </p:spPr>
        <p:txBody>
          <a:bodyPr/>
          <a:lstStyle/>
          <a:p>
            <a:r>
              <a:rPr lang="de-CH" dirty="0" smtClean="0"/>
              <a:t>Soziale Teilhabe im Alter | Christian Vogt | </a:t>
            </a:r>
            <a:fld id="{9DC02624-E377-4DBC-BA76-D977FF73D339}" type="datetime6">
              <a:rPr lang="de-CH" smtClean="0"/>
              <a:pPr/>
              <a:t>Dezember 19</a:t>
            </a:fld>
            <a:r>
              <a:rPr lang="de-CH" dirty="0" smtClean="0"/>
              <a:t> | </a:t>
            </a:r>
            <a:fld id="{9C79A356-BAAE-4A3B-8D52-E5F752B42210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55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Soziale Teilhabe stärken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4C96CB"/>
              </a:buClr>
              <a:buFont typeface="Helvetica" panose="020B0604020202030204" pitchFamily="34" charset="0"/>
              <a:buChar char="•"/>
            </a:pPr>
            <a:r>
              <a:rPr lang="de-CH" dirty="0" smtClean="0"/>
              <a:t>Netzwerk innerhalb der Kirche leben</a:t>
            </a:r>
          </a:p>
          <a:p>
            <a:pPr>
              <a:buClr>
                <a:srgbClr val="4C96CB"/>
              </a:buClr>
              <a:buFont typeface="Helvetica" panose="020B0604020202030204" pitchFamily="34" charset="0"/>
              <a:buChar char="•"/>
            </a:pPr>
            <a:r>
              <a:rPr lang="de-CH" dirty="0" smtClean="0"/>
              <a:t>Fokus Alter schärfen</a:t>
            </a:r>
          </a:p>
          <a:p>
            <a:pPr>
              <a:buClr>
                <a:srgbClr val="4C96CB"/>
              </a:buClr>
              <a:buFont typeface="Helvetica" panose="020B0604020202030204" pitchFamily="34" charset="0"/>
              <a:buChar char="•"/>
            </a:pPr>
            <a:r>
              <a:rPr lang="de-CH" dirty="0" smtClean="0"/>
              <a:t>Gesamtstädtisches Netzwerk</a:t>
            </a:r>
          </a:p>
          <a:p>
            <a:pPr lvl="1">
              <a:buFont typeface="Helvetica" panose="020B0604020202030204" pitchFamily="34" charset="0"/>
              <a:buChar char="•"/>
            </a:pPr>
            <a:r>
              <a:rPr lang="de-CH" dirty="0" smtClean="0"/>
              <a:t>Themen wahrnehmen</a:t>
            </a:r>
          </a:p>
          <a:p>
            <a:pPr lvl="1">
              <a:buFont typeface="Helvetica" panose="020B0604020202030204" pitchFamily="34" charset="0"/>
              <a:buChar char="•"/>
            </a:pPr>
            <a:r>
              <a:rPr lang="de-CH" dirty="0" smtClean="0"/>
              <a:t>Gemeinsam angehen</a:t>
            </a:r>
          </a:p>
          <a:p>
            <a:pPr>
              <a:buClr>
                <a:srgbClr val="4C96CB"/>
              </a:buClr>
              <a:buFont typeface="Helvetica" panose="020B0604020202030204" pitchFamily="34" charset="0"/>
              <a:buChar char="•"/>
            </a:pPr>
            <a:endParaRPr lang="de-CH" dirty="0" smtClean="0"/>
          </a:p>
          <a:p>
            <a:endParaRPr lang="de-CH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215386" y="6480000"/>
            <a:ext cx="9304615" cy="270000"/>
          </a:xfrm>
        </p:spPr>
        <p:txBody>
          <a:bodyPr/>
          <a:lstStyle/>
          <a:p>
            <a:r>
              <a:rPr lang="de-CH" dirty="0" smtClean="0"/>
              <a:t>Soziale Teilhabe im Alter | Christian Vogt | </a:t>
            </a:r>
            <a:fld id="{9DC02624-E377-4DBC-BA76-D977FF73D339}" type="datetime6">
              <a:rPr lang="de-CH" smtClean="0"/>
              <a:pPr/>
              <a:t>Dezember 19</a:t>
            </a:fld>
            <a:r>
              <a:rPr lang="de-CH" dirty="0" smtClean="0"/>
              <a:t> | </a:t>
            </a:r>
            <a:fld id="{9C79A356-BAAE-4A3B-8D52-E5F752B42210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2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P_Vorlage_Katholische_Kirche_Stadt_Luzer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th_Kirch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Katholische_Kirchgemei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tholische_Kirchgemei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tholische_Kirchgemei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tholische_Kirchgemei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tholische_Kirchgemei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tholische_Kirchgemei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tholische_Kirchgemei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PPP_Vorlage_Katholische_Kirche_Stadt_Luzern</Template>
  <TotalTime>0</TotalTime>
  <Words>149</Words>
  <Application>Microsoft Office PowerPoint</Application>
  <PresentationFormat>Breitbild</PresentationFormat>
  <Paragraphs>34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Helvetica</vt:lpstr>
      <vt:lpstr>Lucida Sans Unicode</vt:lpstr>
      <vt:lpstr>Times</vt:lpstr>
      <vt:lpstr>PPP_Vorlage_Katholische_Kirche_Stadt_Luzern</vt:lpstr>
      <vt:lpstr>Soziale Teilhabe im Alter</vt:lpstr>
      <vt:lpstr>PowerPoint-Präsentation</vt:lpstr>
      <vt:lpstr>Gesamtstädtisch</vt:lpstr>
      <vt:lpstr>PowerPoint-Präsentation</vt:lpstr>
      <vt:lpstr>PowerPoint-Präsentation</vt:lpstr>
      <vt:lpstr>Soziale Teilhabe ermöglichen</vt:lpstr>
      <vt:lpstr>Soziale Teilhabe stärken</vt:lpstr>
    </vt:vector>
  </TitlesOfParts>
  <Company>Kath. Kirchgemeinde Luzern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Soziale Teilhabe im Alter</dc:title>
  <dc:creator>Vogt Christian</dc:creator>
  <cp:lastModifiedBy>Hendry Paolo</cp:lastModifiedBy>
  <cp:revision>9</cp:revision>
  <dcterms:created xsi:type="dcterms:W3CDTF">2019-12-02T07:39:34Z</dcterms:created>
  <dcterms:modified xsi:type="dcterms:W3CDTF">2019-12-02T09:28:50Z</dcterms:modified>
</cp:coreProperties>
</file>